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98" d="100"/>
          <a:sy n="98" d="100"/>
        </p:scale>
        <p:origin x="-2640" y="-45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ru-RU" sz="1200" dirty="0" err="1"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a:t>
            </a:r>
            <a:r>
              <a:rPr lang="kk-KZ" sz="1200" dirty="0"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24-26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ақпанда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77593859"/>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00438"/>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3868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smtClean="0">
                <a:solidFill>
                  <a:schemeClr val="tx1"/>
                </a:solidFill>
                <a:latin typeface="Times New Roman" panose="02020603050405020304" pitchFamily="18" charset="0"/>
                <a:cs typeface="Times New Roman" panose="02020603050405020304" pitchFamily="18" charset="0"/>
              </a:rPr>
              <a:t>ақпанда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16817</TotalTime>
  <Words>519</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3998</cp:revision>
  <cp:lastPrinted>2021-07-01T07:38:07Z</cp:lastPrinted>
  <dcterms:created xsi:type="dcterms:W3CDTF">2018-03-27T06:03:00Z</dcterms:created>
  <dcterms:modified xsi:type="dcterms:W3CDTF">2024-02-11T07:06:55Z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