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96" d="100"/>
          <a:sy n="96" d="100"/>
        </p:scale>
        <p:origin x="-774" y="-3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42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a:latin typeface="Times New Roman" panose="02020603050405020304" pitchFamily="18" charset="0"/>
                <a:cs typeface="Times New Roman" panose="02020603050405020304" pitchFamily="18" charset="0"/>
              </a:rPr>
              <a:t>а</a:t>
            </a:r>
            <a:r>
              <a:rPr lang="kk-KZ" altLang="zh-CN" sz="1200" b="1" dirty="0">
                <a:solidFill>
                  <a:srgbClr val="000000"/>
                </a:solidFill>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395860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 xmlns:a16="http://schemas.microsoft.com/office/drawing/2014/main" val="3583770891"/>
                    </a:ext>
                  </a:extLst>
                </a:gridCol>
                <a:gridCol w="1656184">
                  <a:extLst>
                    <a:ext uri="{9D8B030D-6E8A-4147-A177-3AD203B41FA5}">
                      <a16:colId xmlns="" xmlns:a16="http://schemas.microsoft.com/office/drawing/2014/main" val="1276116030"/>
                    </a:ext>
                  </a:extLst>
                </a:gridCol>
                <a:gridCol w="1224136">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a:t>
            </a:r>
            <a:r>
              <a:rPr lang="kk-KZ" altLang="ru-RU" sz="1100" b="1" dirty="0" smtClean="0">
                <a:solidFill>
                  <a:srgbClr val="000000"/>
                </a:solidFill>
                <a:latin typeface="Times New Roman" pitchFamily="18" charset="0"/>
                <a:cs typeface="Times New Roman" pitchFamily="18" charset="0"/>
              </a:rPr>
              <a:t>2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a:t>
            </a:r>
            <a:r>
              <a:rPr lang="kk-KZ" altLang="ru-RU" sz="1100" b="1" dirty="0" smtClean="0">
                <a:solidFill>
                  <a:srgbClr val="000000"/>
                </a:solidFill>
                <a:latin typeface="Times New Roman" pitchFamily="18" charset="0"/>
                <a:cs typeface="Times New Roman" pitchFamily="18" charset="0"/>
              </a:rPr>
              <a:t>2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о</a:t>
            </a:r>
            <a:r>
              <a:rPr lang="kk-KZ" sz="1100" dirty="0" smtClean="0">
                <a:latin typeface="Times New Roman" pitchFamily="18" charset="0"/>
                <a:cs typeface="Times New Roman" pitchFamily="18" charset="0"/>
              </a:rPr>
              <a:t>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23-25, </a:t>
            </a:r>
            <a:r>
              <a:rPr lang="kk-KZ" sz="1100" dirty="0">
                <a:latin typeface="Times New Roman" pitchFamily="18" charset="0"/>
                <a:cs typeface="Times New Roman" pitchFamily="18" charset="0"/>
              </a:rPr>
              <a:t>күндіз 16-18</a:t>
            </a:r>
            <a:r>
              <a:rPr lang="ru-RU" sz="1100" dirty="0">
                <a:latin typeface="Times New Roman" pitchFamily="18" charset="0"/>
                <a:cs typeface="Times New Roman" pitchFamily="18" charset="0"/>
              </a:rPr>
              <a:t>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13</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ақпан</a:t>
            </a:r>
            <a:r>
              <a:rPr lang="kk-KZ" sz="1100" b="1" dirty="0">
                <a:latin typeface="Times New Roman" pitchFamily="18" charset="0"/>
                <a:cs typeface="Times New Roman" pitchFamily="18" charset="0"/>
              </a:rPr>
              <a:t>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a:t>
            </a:r>
            <a:r>
              <a:rPr lang="kk-KZ" sz="1100" dirty="0">
                <a:latin typeface="Times New Roman" pitchFamily="18" charset="0"/>
                <a:cs typeface="Times New Roman" pitchFamily="18" charset="0"/>
              </a:rPr>
              <a:t>түстік-батыстан жел соғады, күші 9-14 м/с. Ауа температурасы түнде 20-22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a:t>
            </a:r>
            <a:r>
              <a:rPr lang="kk-KZ" sz="1200" dirty="0" smtClean="0">
                <a:solidFill>
                  <a:srgbClr val="000000"/>
                </a:solidFill>
                <a:latin typeface="Times New Roman" pitchFamily="18" charset="0"/>
                <a:cs typeface="Times New Roman" pitchFamily="18" charset="0"/>
              </a:rPr>
              <a:t>2 </a:t>
            </a:r>
            <a:r>
              <a:rPr lang="kk-KZ" sz="1200" dirty="0">
                <a:solidFill>
                  <a:srgbClr val="000000"/>
                </a:solidFill>
                <a:latin typeface="Times New Roman" pitchFamily="18" charset="0"/>
                <a:cs typeface="Times New Roman" pitchFamily="18" charset="0"/>
              </a:rPr>
              <a:t>ақпанға, </a:t>
            </a:r>
            <a:r>
              <a:rPr lang="kk-KZ" sz="1200" dirty="0" smtClean="0">
                <a:solidFill>
                  <a:srgbClr val="000000"/>
                </a:solidFill>
                <a:latin typeface="Times New Roman" pitchFamily="18" charset="0"/>
                <a:cs typeface="Times New Roman" pitchFamily="18" charset="0"/>
              </a:rPr>
              <a:t>13 </a:t>
            </a:r>
            <a:r>
              <a:rPr lang="kk-KZ" sz="1200" dirty="0">
                <a:solidFill>
                  <a:srgbClr val="000000"/>
                </a:solidFill>
                <a:latin typeface="Times New Roman" pitchFamily="18" charset="0"/>
                <a:cs typeface="Times New Roman" pitchFamily="18" charset="0"/>
              </a:rPr>
              <a:t>ақпанға</a:t>
            </a:r>
            <a:r>
              <a:rPr lang="kk-KZ" sz="1200" b="1" dirty="0"/>
              <a:t>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14529</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4260</cp:revision>
  <cp:lastPrinted>2021-07-01T03:56:27Z</cp:lastPrinted>
  <dcterms:created xsi:type="dcterms:W3CDTF">2018-03-27T06:03:00Z</dcterms:created>
  <dcterms:modified xsi:type="dcterms:W3CDTF">2024-02-11T06:50:53Z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