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243395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13 ақпанға </a:t>
            </a: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 желі </a:t>
            </a:r>
            <a:r>
              <a:rPr lang="kk-KZ" sz="1200" dirty="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1957572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18607</TotalTime>
  <Words>591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3418</cp:revision>
  <cp:lastPrinted>2021-07-01T07:38:07Z</cp:lastPrinted>
  <dcterms:created xsi:type="dcterms:W3CDTF">2018-03-27T06:03:00Z</dcterms:created>
  <dcterms:modified xsi:type="dcterms:W3CDTF">2024-02-11T06:39:33Z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