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880930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11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12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Calibri" panose="020F0502020204030204" pitchFamily="34"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Батыстан, 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жылғы 13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Батыстан, оңтүстік-батыстан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16-18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418344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12, түнде 13 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19253</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3580</cp:revision>
  <cp:lastPrinted>2021-07-01T07:38:07Z</cp:lastPrinted>
  <dcterms:created xsi:type="dcterms:W3CDTF">2018-03-27T06:03:00Z</dcterms:created>
  <dcterms:modified xsi:type="dcterms:W3CDTF">2024-02-11T06:15:40Z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