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20"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87920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және</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таңертең</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тұман</a:t>
            </a:r>
            <a:r>
              <a:rPr lang="ru-RU" sz="1100" dirty="0" smtClean="0">
                <a:solidFill>
                  <a:srgbClr val="000000"/>
                </a:solidFill>
                <a:latin typeface="Times New Roman" panose="02020603050405020304" pitchFamily="18" charset="0"/>
              </a:rPr>
              <a:t>.</a:t>
            </a:r>
            <a:r>
              <a:rPr lang="ru-RU" sz="1100" dirty="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Жел</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оңтүстік-шығыстан</a:t>
            </a:r>
            <a:r>
              <a:rPr lang="ru-RU" sz="1100" dirty="0">
                <a:solidFill>
                  <a:srgbClr val="212121"/>
                </a:solidFill>
                <a:latin typeface="Times New Roman" panose="02020603050405020304" pitchFamily="18" charset="0"/>
              </a:rPr>
              <a:t> 2-7</a:t>
            </a:r>
            <a:r>
              <a:rPr lang="ru-RU" sz="1100" dirty="0">
                <a:solidFill>
                  <a:srgbClr val="000000"/>
                </a:solidFill>
                <a:latin typeface="Times New Roman" panose="02020603050405020304" pitchFamily="18" charset="0"/>
              </a:rPr>
              <a:t> м/с. </a:t>
            </a:r>
            <a:r>
              <a:rPr lang="ru-RU" sz="1100" dirty="0" err="1" smtClean="0">
                <a:solidFill>
                  <a:srgbClr val="000000"/>
                </a:solidFill>
                <a:latin typeface="Times New Roman" panose="02020603050405020304" pitchFamily="18" charset="0"/>
              </a:rPr>
              <a:t>Ауа</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температурасы</a:t>
            </a:r>
            <a:r>
              <a:rPr lang="ru-RU" sz="1100" dirty="0" smtClean="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түнде</a:t>
            </a:r>
            <a:r>
              <a:rPr lang="ru-RU" sz="1100" dirty="0" smtClean="0">
                <a:solidFill>
                  <a:srgbClr val="000000"/>
                </a:solidFill>
                <a:latin typeface="Times New Roman" panose="02020603050405020304" pitchFamily="18" charset="0"/>
              </a:rPr>
              <a:t> 3-5</a:t>
            </a:r>
            <a:r>
              <a:rPr lang="ru-RU" sz="1100" dirty="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күндіз</a:t>
            </a:r>
            <a:r>
              <a:rPr lang="ru-RU" sz="1100" dirty="0" smtClean="0">
                <a:solidFill>
                  <a:srgbClr val="000000"/>
                </a:solidFill>
                <a:latin typeface="Times New Roman" panose="02020603050405020304" pitchFamily="18" charset="0"/>
              </a:rPr>
              <a:t> </a:t>
            </a:r>
            <a:r>
              <a:rPr lang="ru-RU" sz="1100" dirty="0">
                <a:solidFill>
                  <a:srgbClr val="000000"/>
                </a:solidFill>
                <a:latin typeface="Times New Roman" panose="02020603050405020304" pitchFamily="18" charset="0"/>
              </a:rPr>
              <a:t>11-13 </a:t>
            </a:r>
            <a:r>
              <a:rPr lang="ru-RU" sz="1100" dirty="0" err="1" smtClean="0">
                <a:solidFill>
                  <a:srgbClr val="000000"/>
                </a:solidFill>
                <a:latin typeface="Times New Roman" panose="02020603050405020304" pitchFamily="18" charset="0"/>
              </a:rPr>
              <a:t>жылы</a:t>
            </a:r>
            <a:r>
              <a:rPr lang="ru-RU" sz="1100" dirty="0" smtClean="0">
                <a:solidFill>
                  <a:srgbClr val="000000"/>
                </a:solidFill>
                <a:latin typeface="Times New Roman" panose="02020603050405020304"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Көшпелі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Түнде</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және</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таңертең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тұман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Жел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оңтүстік-шығыстан</a:t>
            </a:r>
            <a:r>
              <a:rPr lang="ru-RU" sz="1100" dirty="0">
                <a:solidFill>
                  <a:srgbClr val="212121"/>
                </a:solidFill>
                <a:latin typeface="Times New Roman" panose="02020603050405020304" pitchFamily="18" charset="0"/>
              </a:rPr>
              <a:t> 2-7</a:t>
            </a:r>
            <a:r>
              <a:rPr lang="ru-RU" sz="1100" dirty="0">
                <a:solidFill>
                  <a:srgbClr val="000000"/>
                </a:solidFill>
                <a:latin typeface="Times New Roman" panose="02020603050405020304" pitchFamily="18" charset="0"/>
              </a:rPr>
              <a:t> м/с. </a:t>
            </a:r>
            <a:r>
              <a:rPr lang="ru-RU" sz="1100" dirty="0" err="1">
                <a:solidFill>
                  <a:srgbClr val="000000"/>
                </a:solidFill>
                <a:latin typeface="Times New Roman" panose="02020603050405020304" pitchFamily="18" charset="0"/>
              </a:rPr>
              <a:t>Ауа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температурасы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түнде</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3-5 </a:t>
            </a:r>
            <a:r>
              <a:rPr lang="ru-RU" sz="1100" dirty="0" err="1">
                <a:solidFill>
                  <a:srgbClr val="000000"/>
                </a:solidFill>
                <a:latin typeface="Times New Roman" panose="02020603050405020304" pitchFamily="18" charset="0"/>
              </a:rPr>
              <a:t>жылы</a:t>
            </a:r>
            <a:r>
              <a:rPr lang="ru-RU" sz="1100" dirty="0">
                <a:solidFill>
                  <a:srgbClr val="000000"/>
                </a:solidFill>
                <a:latin typeface="Times New Roman" panose="02020603050405020304" pitchFamily="18" charset="0"/>
              </a:rPr>
              <a:t>.</a:t>
            </a:r>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26978</TotalTime>
  <Words>527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3223</cp:revision>
  <cp:lastPrinted>2021-07-01T07:38:07Z</cp:lastPrinted>
  <dcterms:created xsi:type="dcterms:W3CDTF">2018-03-27T06:03:00Z</dcterms:created>
  <dcterms:modified xsi:type="dcterms:W3CDTF">2024-02-11T06:25:06Z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