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830" autoAdjust="0"/>
  </p:normalViewPr>
  <p:slideViewPr>
    <p:cSldViewPr showGuides="1">
      <p:cViewPr varScale="1">
        <p:scale>
          <a:sx n="80" d="100"/>
          <a:sy n="80" d="100"/>
        </p:scale>
        <p:origin x="18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3656137"/>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11 </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20702319"/>
              </p:ext>
            </p:extLst>
          </p:nvPr>
        </p:nvGraphicFramePr>
        <p:xfrm>
          <a:off x="5098034" y="3907132"/>
          <a:ext cx="4609874" cy="2572715"/>
        </p:xfrm>
        <a:graphic>
          <a:graphicData uri="http://schemas.openxmlformats.org/drawingml/2006/table">
            <a:tbl>
              <a:tblPr firstRow="1" bandRow="1">
                <a:tableStyleId>{5C22544A-7EE6-4342-B048-85BDC9FD1C3A}</a:tableStyleId>
              </a:tblPr>
              <a:tblGrid>
                <a:gridCol w="1865791">
                  <a:extLst>
                    <a:ext uri="{9D8B030D-6E8A-4147-A177-3AD203B41FA5}">
                      <a16:colId xmlns:a16="http://schemas.microsoft.com/office/drawing/2014/main" val="3583770891"/>
                    </a:ext>
                  </a:extLst>
                </a:gridCol>
                <a:gridCol w="1446937">
                  <a:extLst>
                    <a:ext uri="{9D8B030D-6E8A-4147-A177-3AD203B41FA5}">
                      <a16:colId xmlns:a16="http://schemas.microsoft.com/office/drawing/2014/main" val="1276116030"/>
                    </a:ext>
                  </a:extLst>
                </a:gridCol>
                <a:gridCol w="12971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9101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6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1505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0.978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08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0"/>
            <a:ext cx="4737003"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12</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a:t>
            </a:r>
            <a:r>
              <a:rPr lang="ru-RU" altLang="ru-RU" sz="1100" b="1" dirty="0">
                <a:solidFill>
                  <a:prstClr val="black"/>
                </a:solidFill>
                <a:latin typeface="Times New Roman" panose="02020603050405020304" pitchFamily="18" charset="0"/>
                <a:cs typeface="Times New Roman" panose="02020603050405020304" pitchFamily="18" charset="0"/>
              </a:rPr>
              <a:t>12</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a:t>
            </a:r>
            <a:r>
              <a:rPr lang="kk-KZ" sz="1100" kern="1400" dirty="0">
                <a:solidFill>
                  <a:srgbClr val="000000"/>
                </a:solidFill>
                <a:latin typeface="Times New Roman" panose="02020603050405020304" pitchFamily="18" charset="0"/>
                <a:ea typeface="Times New Roman" panose="02020603050405020304" pitchFamily="18" charset="0"/>
              </a:rPr>
              <a:t>ұлтты, жауын-шашынсыз. Батыстан жел соғады, күші 9-14 м/с. Ауа температурасы түнде 18-20, </a:t>
            </a:r>
            <a:r>
              <a:rPr lang="kk-KZ" sz="1100" kern="1400">
                <a:solidFill>
                  <a:srgbClr val="000000"/>
                </a:solidFill>
                <a:latin typeface="Times New Roman" panose="02020603050405020304" pitchFamily="18" charset="0"/>
                <a:ea typeface="Times New Roman" panose="02020603050405020304" pitchFamily="18" charset="0"/>
              </a:rPr>
              <a:t>күндіз 13-15 </a:t>
            </a:r>
            <a:r>
              <a:rPr lang="kk-KZ" sz="1100" kern="1400" dirty="0">
                <a:solidFill>
                  <a:srgbClr val="000000"/>
                </a:solidFill>
                <a:latin typeface="Times New Roman" panose="02020603050405020304" pitchFamily="18" charset="0"/>
                <a:ea typeface="Times New Roman" panose="02020603050405020304" pitchFamily="18" charset="0"/>
              </a:rPr>
              <a:t>аяз.</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13 ақпанға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Оңтүстік-батыстан</a:t>
            </a:r>
            <a:r>
              <a:rPr lang="kk-KZ" sz="1100" kern="1400" dirty="0">
                <a:solidFill>
                  <a:srgbClr val="000000"/>
                </a:solidFill>
                <a:latin typeface="Times New Roman" panose="02020603050405020304" pitchFamily="18" charset="0"/>
                <a:cs typeface="Times New Roman" panose="02020603050405020304" pitchFamily="18" charset="0"/>
              </a:rPr>
              <a:t> жел соғады, күші 9-14</a:t>
            </a:r>
            <a:r>
              <a:rPr lang="kk-KZ" sz="1100" kern="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18-20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12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13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27336</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4687</cp:revision>
  <cp:lastPrinted>2023-01-16T10:13:34Z</cp:lastPrinted>
  <dcterms:created xsi:type="dcterms:W3CDTF">2018-03-27T06:03:00Z</dcterms:created>
  <dcterms:modified xsi:type="dcterms:W3CDTF">2024-02-11T06:28:20Z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