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666353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0881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11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6-11 м/с. Ауа температурасы түнде 19-21, күндіз 12-14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12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p>
          <a:p>
            <a:pPr indent="182563" algn="just"/>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25568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7"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16066</TotalTime>
  <Words>566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3001</cp:revision>
  <cp:lastPrinted>2021-07-01T07:38:07Z</cp:lastPrinted>
  <dcterms:created xsi:type="dcterms:W3CDTF">2018-03-27T06:03:00Z</dcterms:created>
  <dcterms:modified xsi:type="dcterms:W3CDTF">2024-02-11T06:51:42Z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