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2421936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7123334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қар, күндіз жауын-шашын (жаңбыр, қар). Тұман, көктайғақ. Оңтүстік-шығыстан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3-5 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0-2 жылы.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Тұман.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smtClean="0">
                <a:solidFill>
                  <a:schemeClr val="tx1"/>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19309</TotalTime>
  <Words>593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2023-02-06T06:57:51Z</cp:lastPrinted>
  <dcterms:created xsi:type="dcterms:W3CDTF">2018-03-27T06:03:00Z</dcterms:created>
  <dcterms:modified xsi:type="dcterms:W3CDTF">2024-02-11T07:03:40Z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