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541993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13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12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95069449"/>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17728</TotalTime>
  <Words>555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3367</cp:revision>
  <cp:lastPrinted>2021-07-01T03:56:27Z</cp:lastPrinted>
  <dcterms:created xsi:type="dcterms:W3CDTF">2018-03-27T06:03:00Z</dcterms:created>
  <dcterms:modified xsi:type="dcterms:W3CDTF">2024-02-11T06:39:59Z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