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6908449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64690045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11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12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таңертең және күндіз аздаған жауын-шашын (көбінесе жаңбыр) жауады. Кей уақытта тұман түседі. Шығысқа жел соғады, күші 5-10 м/с. Ауа температурасы түнде 3-5, күндіз 6-8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12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1</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5301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13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13653</TotalTime>
  <Words>592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3131</cp:revision>
  <cp:lastPrinted>2021-07-01T03:56:27Z</cp:lastPrinted>
  <dcterms:created xsi:type="dcterms:W3CDTF">2018-03-27T06:03:00Z</dcterms:created>
  <dcterms:modified xsi:type="dcterms:W3CDTF">2024-02-11T07:10:06Z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