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5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8226348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61616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54436"/>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ақпан сағ.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ru-RU" sz="1200" dirty="0" smtClean="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жаңбырдың соңы қарға ұласады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бұрқасын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көктайғақ</a:t>
            </a:r>
            <a:r>
              <a:rPr lang="kk-KZ" sz="14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солтүстік-батысқа ауысады,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түнде екпіні 15-20 </a:t>
            </a:r>
            <a:r>
              <a:rPr lang="kk-KZ" sz="1200" dirty="0" smtClean="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және күндіз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-5° аяз </a:t>
            </a:r>
            <a:r>
              <a:rPr lang="kk-KZ" sz="1200" dirty="0" smtClean="0">
                <a:solidFill>
                  <a:prstClr val="black"/>
                </a:solidFill>
                <a:latin typeface="Times New Roman" pitchFamily="18" charset="0"/>
                <a:cs typeface="Times New Roman" pitchFamily="18" charset="0"/>
              </a:rPr>
              <a:t>болады.</a:t>
            </a: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12</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11 ақпан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12</a:t>
            </a:r>
            <a:r>
              <a:rPr lang="kk-KZ" sz="1200" b="1" dirty="0" smtClean="0">
                <a:latin typeface="Times New Roman" panose="02020603050405020304" pitchFamily="18" charset="0"/>
                <a:cs typeface="Times New Roman" panose="02020603050405020304" pitchFamily="18" charset="0"/>
              </a:rPr>
              <a:t> ақпан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20-22°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2" y="241013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9545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43788321"/>
              </p:ext>
            </p:extLst>
          </p:nvPr>
        </p:nvGraphicFramePr>
        <p:xfrm>
          <a:off x="5070471" y="4077072"/>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20874</TotalTime>
  <Words>620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3404</cp:revision>
  <cp:lastPrinted>2021-07-01T03:56:27Z</cp:lastPrinted>
  <dcterms:created xsi:type="dcterms:W3CDTF">2018-03-27T06:03:00Z</dcterms:created>
  <dcterms:modified xsi:type="dcterms:W3CDTF">2024-02-10T07:20:41Z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