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97393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10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11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Calibri" panose="020F0502020204030204" pitchFamily="34" charset="0"/>
              </a:rPr>
              <a:t> Батыстан, 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sz="1200" b="1" dirty="0" smtClean="0">
                <a:latin typeface="Times New Roman" panose="02020603050405020304" pitchFamily="18" charset="0"/>
                <a:cs typeface="Times New Roman" panose="02020603050405020304" pitchFamily="18" charset="0"/>
              </a:rPr>
              <a:t>2024 жылғы 12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23-25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707812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10</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11, түнде 12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19244</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3575</cp:revision>
  <cp:lastPrinted>2021-07-01T07:38:07Z</cp:lastPrinted>
  <dcterms:created xsi:type="dcterms:W3CDTF">2018-03-27T06:03:00Z</dcterms:created>
  <dcterms:modified xsi:type="dcterms:W3CDTF">2024-02-10T06:56:28Z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