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53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9252220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7123334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,378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3524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,687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123658"/>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қар. Солтүстік-шығыстан, шығыстан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2-4 </a:t>
            </a:r>
            <a:r>
              <a:rPr lang="kk-KZ" sz="1200" kern="1400" dirty="0">
                <a:solidFill>
                  <a:srgbClr val="000000"/>
                </a:solidFill>
                <a:latin typeface="Times New Roman"/>
                <a:ea typeface="Times New Roman"/>
              </a:rPr>
              <a:t>аяз.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a:t>
            </a:r>
            <a:r>
              <a:rPr lang="kk-KZ" sz="1200" kern="1400" dirty="0" smtClean="0">
                <a:solidFill>
                  <a:srgbClr val="000000"/>
                </a:solidFill>
                <a:latin typeface="Times New Roman"/>
                <a:ea typeface="Times New Roman"/>
              </a:rPr>
              <a:t>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6</a:t>
            </a:r>
            <a:r>
              <a:rPr lang="kk-KZ" altLang="ru-RU" sz="1200" dirty="0" smtClean="0">
                <a:solidFill>
                  <a:srgbClr val="000000"/>
                </a:solidFill>
                <a:latin typeface="Times New Roman" pitchFamily="18" charset="0"/>
                <a:cs typeface="Times New Roman" pitchFamily="18" charset="0"/>
              </a:rPr>
              <a:t>-11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a:t>
            </a:r>
            <a:r>
              <a:rPr lang="kk-KZ" altLang="ru-RU" sz="120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3-5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7244"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19305</TotalTime>
  <Words>578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3435</cp:revision>
  <cp:lastPrinted>2023-02-06T06:57:51Z</cp:lastPrinted>
  <dcterms:created xsi:type="dcterms:W3CDTF">2018-03-27T06:03:00Z</dcterms:created>
  <dcterms:modified xsi:type="dcterms:W3CDTF">2024-02-10T07:34:32Z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