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136879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088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8-13 м/с. Ауа температурасы түнде 21-23, күндіз 14-16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p>
          <a:p>
            <a:pPr indent="182563" algn="just"/>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783367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16063</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3000</cp:revision>
  <cp:lastPrinted>2021-07-01T07:38:07Z</cp:lastPrinted>
  <dcterms:created xsi:type="dcterms:W3CDTF">2018-03-27T06:03:00Z</dcterms:created>
  <dcterms:modified xsi:type="dcterms:W3CDTF">2024-02-10T06:32:27Z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