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0866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761824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28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261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21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солтүстік-батыстан6 солтүстіктен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0-5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16-18, күндіз 10-12 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оңтүстік-шы5ыстан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smtClean="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24261</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4562</cp:revision>
  <cp:lastPrinted>2021-07-01T03:56:27Z</cp:lastPrinted>
  <dcterms:created xsi:type="dcterms:W3CDTF">2018-03-27T06:03:00Z</dcterms:created>
  <dcterms:modified xsi:type="dcterms:W3CDTF">2024-02-10T06:51:20Z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