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p:scale>
          <a:sx n="100" d="100"/>
          <a:sy n="100" d="100"/>
        </p:scale>
        <p:origin x="-3168" y="-8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011204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801684"/>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0"/>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Батыстан жел соғады, күші 9-14 м/с. Ауа температурасы түнде 17-19, күндіз 10-12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121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17-19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27333</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4684</cp:revision>
  <cp:lastPrinted>2023-01-16T10:13:34Z</cp:lastPrinted>
  <dcterms:created xsi:type="dcterms:W3CDTF">2018-03-27T06:03:00Z</dcterms:created>
  <dcterms:modified xsi:type="dcterms:W3CDTF">2024-02-10T04:48:08Z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