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110" d="100"/>
          <a:sy n="110" d="100"/>
        </p:scale>
        <p:origin x="-2250" y="-18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ақпанға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10</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11 </a:t>
            </a:r>
            <a:r>
              <a:rPr lang="kk-KZ" altLang="ru-RU" sz="1200" b="1" dirty="0" smtClean="0">
                <a:solidFill>
                  <a:srgbClr val="000000"/>
                </a:solidFill>
                <a:latin typeface="Times New Roman" pitchFamily="18" charset="0"/>
                <a:cs typeface="Times New Roman"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ru-RU" sz="1200" dirty="0" err="1" smtClean="0">
                <a:latin typeface="Times New Roman" pitchFamily="18" charset="0"/>
                <a:cs typeface="Times New Roman" pitchFamily="18" charset="0"/>
              </a:rPr>
              <a:t>Көшпелі бұлтты,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a:t>
            </a:r>
            <a:r>
              <a:rPr lang="kk-KZ" sz="1200" dirty="0" smtClean="0">
                <a:latin typeface="Times New Roman" pitchFamily="18" charset="0"/>
                <a:cs typeface="Times New Roman" pitchFamily="18" charset="0"/>
              </a:rPr>
              <a:t>атыстан </a:t>
            </a:r>
            <a:r>
              <a:rPr lang="kk-KZ" sz="1200" dirty="0" smtClean="0">
                <a:latin typeface="Times New Roman" pitchFamily="18" charset="0"/>
                <a:cs typeface="Times New Roman" pitchFamily="18" charset="0"/>
              </a:rPr>
              <a:t>жел соғады, күші </a:t>
            </a:r>
            <a:r>
              <a:rPr lang="ru-RU"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23-25</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13-15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12 </a:t>
            </a:r>
            <a:r>
              <a:rPr lang="kk-KZ" sz="1200" b="1" dirty="0" smtClean="0">
                <a:solidFill>
                  <a:srgbClr val="000000"/>
                </a:solidFill>
                <a:latin typeface="Times New Roman" pitchFamily="18" charset="0"/>
                <a:cs typeface="Times New Roman" pitchFamily="18" charset="0"/>
              </a:rPr>
              <a:t>ақпанда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11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12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23-25 </a:t>
            </a:r>
            <a:r>
              <a:rPr lang="kk-KZ" sz="1200" dirty="0" smtClean="0">
                <a:latin typeface="Times New Roman" pitchFamily="18" charset="0"/>
                <a:cs typeface="Times New Roman" pitchFamily="18" charset="0"/>
              </a:rPr>
              <a:t>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106151142"/>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552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0,413</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9" y="3500438"/>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ақпандағы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73868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11 </a:t>
            </a:r>
            <a:r>
              <a:rPr lang="kk-KZ" sz="1200" dirty="0" smtClean="0">
                <a:solidFill>
                  <a:schemeClr val="tx1"/>
                </a:solidFill>
                <a:latin typeface="Times New Roman" panose="02020603050405020304" pitchFamily="18" charset="0"/>
                <a:cs typeface="Times New Roman" panose="02020603050405020304" pitchFamily="18" charset="0"/>
              </a:rPr>
              <a:t>ақпан, </a:t>
            </a:r>
            <a:r>
              <a:rPr lang="kk-KZ" sz="1200" dirty="0" smtClean="0">
                <a:solidFill>
                  <a:schemeClr val="tx1"/>
                </a:solidFill>
                <a:latin typeface="Times New Roman" panose="02020603050405020304" pitchFamily="18" charset="0"/>
                <a:cs typeface="Times New Roman" panose="02020603050405020304" pitchFamily="18" charset="0"/>
              </a:rPr>
              <a:t>12 </a:t>
            </a:r>
            <a:r>
              <a:rPr lang="kk-KZ" sz="1200" dirty="0" smtClean="0">
                <a:solidFill>
                  <a:schemeClr val="tx1"/>
                </a:solidFill>
                <a:latin typeface="Times New Roman" panose="02020603050405020304" pitchFamily="18" charset="0"/>
                <a:cs typeface="Times New Roman" panose="02020603050405020304" pitchFamily="18" charset="0"/>
              </a:rPr>
              <a:t>ақпанда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жоғары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Закария Г.Е.</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16813</TotalTime>
  <Words>520</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3996</cp:revision>
  <cp:lastPrinted>2021-07-01T07:38:07Z</cp:lastPrinted>
  <dcterms:created xsi:type="dcterms:W3CDTF">2018-03-27T06:03:00Z</dcterms:created>
  <dcterms:modified xsi:type="dcterms:W3CDTF">2024-02-10T06:43:42Z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