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017477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10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жауын-шашын </a:t>
            </a:r>
            <a:r>
              <a:rPr lang="ru-RU"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жаңбырдың соңы қарға ұласады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Оңтүстік-шығыстан соғатын жел солтүстік-батысқа ауысады, күші 7-12, түнде екпіні 15-20 м/с. Ауа температурасы түнде және күндіз 3-5° аяз болады.</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Жел батыстан соғады, күші 3-8 м/с. Ауа температурасы 20-22°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830660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18412</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2021-07-01T03:56:27Z</cp:lastPrinted>
  <dcterms:created xsi:type="dcterms:W3CDTF">2018-03-27T06:03:00Z</dcterms:created>
  <dcterms:modified xsi:type="dcterms:W3CDTF">2024-02-10T07:20:39Z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