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308934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1028067"/>
              </p:ext>
            </p:extLst>
          </p:nvPr>
        </p:nvGraphicFramePr>
        <p:xfrm>
          <a:off x="4989512" y="4393086"/>
          <a:ext cx="4747702" cy="16804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3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10814"/>
            <a:ext cx="47598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                   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indent="144000" algn="just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Облачно, снег, метель.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9-14, порывы 18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-15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24064</TotalTime>
  <Words>589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4201</cp:revision>
  <cp:lastPrinted>2021-07-01T03:56:27Z</cp:lastPrinted>
  <dcterms:created xsi:type="dcterms:W3CDTF">2018-03-27T06:03:00Z</dcterms:created>
  <dcterms:modified xsi:type="dcterms:W3CDTF">2024-02-10T06:51:25Z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