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71043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 с переходом в снег). Ночью метель, гололед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северо-западный 7-12, ночью порывы 15-20 м/с. Температура воздуха ночью и днем 3-5°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 м/с. Температура воздуха 20-22°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02080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18719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3204</cp:revision>
  <cp:lastPrinted>2021-10-14T11:15:53Z</cp:lastPrinted>
  <dcterms:created xsi:type="dcterms:W3CDTF">2018-03-27T06:03:00Z</dcterms:created>
  <dcterms:modified xsi:type="dcterms:W3CDTF">2024-02-10T07:20:18Z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