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74533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дождь, 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низовая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метель. Гололед,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западных направлений 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днем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1-3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383960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18161</TotalTime>
  <Words>601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3307</cp:revision>
  <cp:lastPrinted>2021-07-01T03:56:27Z</cp:lastPrinted>
  <dcterms:created xsi:type="dcterms:W3CDTF">2018-03-27T06:03:00Z</dcterms:created>
  <dcterms:modified xsi:type="dcterms:W3CDTF">2024-02-10T06:53:48Z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