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110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февраля, ночью 12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410577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 по 21 ч. 11 февраля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 Ветер юго-западный 9-14, порывы 15-20 м/с. Температура воздуха ночью 20-22, днем 16-18 мороза. 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февраля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февраля по 09 ч. 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20-22 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М.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15660</TotalTime>
  <Words>635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4434</cp:revision>
  <cp:lastPrinted>2021-07-01T03:56:27Z</cp:lastPrinted>
  <dcterms:created xsi:type="dcterms:W3CDTF">2018-03-27T06:03:00Z</dcterms:created>
  <dcterms:modified xsi:type="dcterms:W3CDTF">2024-02-10T07:32:01Z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