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741083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ночью и утром снег, низовая метель.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северо-западный, западный 7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 м/с.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ночью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14-16, днем 12-14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532511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18555</TotalTime>
  <Words>652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3364</cp:revision>
  <cp:lastPrinted>2021-07-01T03:56:27Z</cp:lastPrinted>
  <dcterms:created xsi:type="dcterms:W3CDTF">2018-03-27T06:03:00Z</dcterms:created>
  <dcterms:modified xsi:type="dcterms:W3CDTF">2024-02-10T07:02:20Z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