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71830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 с переходом в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Ночью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метель, гололед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7-12, ночью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27705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22290</TotalTime>
  <Words>668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3451</cp:revision>
  <cp:lastPrinted>2021-10-18T15:52:53Z</cp:lastPrinted>
  <dcterms:created xsi:type="dcterms:W3CDTF">2018-03-27T06:03:00Z</dcterms:created>
  <dcterms:modified xsi:type="dcterms:W3CDTF">2024-02-10T07:20:50Z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