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96" y="3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9989762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21000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Ночью и утром туман. Ветер северо-восточный, восточный 2-7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3-5, днем 12-14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2-7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24573</TotalTime>
  <Words>599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3185</cp:revision>
  <cp:lastPrinted>2021-10-15T03:50:29Z</cp:lastPrinted>
  <dcterms:created xsi:type="dcterms:W3CDTF">2018-03-27T06:03:00Z</dcterms:created>
  <dcterms:modified xsi:type="dcterms:W3CDTF">2024-02-10T06:52:14Z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