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0532109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февраля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февраля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ночью снег, низовая метель. Гололед.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северо-западный 5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-1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0 м/с. Температура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воздуха ночью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и днем 5-7 мороза, днем с дальнейшим понижением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Малоо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блачно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-25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7376834"/>
              </p:ext>
            </p:extLst>
          </p:nvPr>
        </p:nvGraphicFramePr>
        <p:xfrm>
          <a:off x="5097016" y="4299341"/>
          <a:ext cx="4687289" cy="1043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18137</TotalTime>
  <Words>546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3310</cp:revision>
  <cp:lastPrinted>2021-07-01T03:56:27Z</cp:lastPrinted>
  <dcterms:created xsi:type="dcterms:W3CDTF">2018-03-27T06:03:00Z</dcterms:created>
  <dcterms:modified xsi:type="dcterms:W3CDTF">2024-02-10T06:21:21Z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