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492570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21717"/>
            <a:ext cx="4758096" cy="151387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без осадков. Ветер западный 9-14 м/с. Температура воздуха ночью 17-19, днем 10-12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17-19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6974801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февраля, ночью 12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29127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4832</cp:revision>
  <cp:lastPrinted>2021-11-30T05:55:24Z</cp:lastPrinted>
  <dcterms:created xsi:type="dcterms:W3CDTF">2018-03-27T06:03:00Z</dcterms:created>
  <dcterms:modified xsi:type="dcterms:W3CDTF">2024-02-10T04:48:10Z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