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50212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a:t>
            </a:r>
            <a:r>
              <a:rPr lang="ru-RU" sz="1200" dirty="0" err="1">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төмендеумен</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солтүстік-батыс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56177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18563</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2021-07-01T07:38:07Z</cp:lastPrinted>
  <dcterms:created xsi:type="dcterms:W3CDTF">2018-03-27T06:03:00Z</dcterms:created>
  <dcterms:modified xsi:type="dcterms:W3CDTF">2024-02-09T07:07:02Z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