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5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14541250"/>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en-US" altLang="ru-RU" sz="1200" b="1" dirty="0" smtClean="0">
              <a:latin typeface="Times New Roman" panose="02020603050405020304" pitchFamily="18" charset="0"/>
              <a:cs typeface="Times New Roman" panose="02020603050405020304" pitchFamily="18" charset="0"/>
            </a:endParaRPr>
          </a:p>
          <a:p>
            <a:pPr lvl="0" algn="ctr">
              <a:spcBef>
                <a:spcPts val="0"/>
              </a:spcBef>
              <a:defRPr/>
            </a:pPr>
            <a:r>
              <a:rPr lang="kk-KZ" altLang="ru-RU" sz="1200" b="1" dirty="0" smtClean="0">
                <a:solidFill>
                  <a:prstClr val="black"/>
                </a:solidFill>
                <a:latin typeface="Times New Roman" pitchFamily="18" charset="0"/>
                <a:cs typeface="Times New Roman" pitchFamily="18" charset="0"/>
              </a:rPr>
              <a:t>09 ақпан сағ. </a:t>
            </a:r>
            <a:r>
              <a:rPr lang="ru-RU" altLang="ru-RU" sz="1200" b="1" dirty="0">
                <a:solidFill>
                  <a:prstClr val="black"/>
                </a:solidFill>
                <a:latin typeface="Times New Roman" panose="02020603050405020304" pitchFamily="18" charset="0"/>
                <a:cs typeface="Times New Roman" panose="02020603050405020304" pitchFamily="18" charset="0"/>
              </a:rPr>
              <a:t>21-ден </a:t>
            </a:r>
            <a:r>
              <a:rPr lang="ru-RU" altLang="ru-RU" sz="1200" b="1" dirty="0" smtClean="0">
                <a:solidFill>
                  <a:prstClr val="black"/>
                </a:solidFill>
                <a:latin typeface="Times New Roman" panose="02020603050405020304" pitchFamily="18" charset="0"/>
                <a:cs typeface="Times New Roman" panose="02020603050405020304" pitchFamily="18" charset="0"/>
              </a:rPr>
              <a:t>10 </a:t>
            </a:r>
            <a:r>
              <a:rPr lang="ru-RU" altLang="ru-RU" sz="1200" b="1" dirty="0" err="1" smtClean="0">
                <a:solidFill>
                  <a:prstClr val="black"/>
                </a:solidFill>
                <a:latin typeface="Times New Roman" panose="02020603050405020304" pitchFamily="18" charset="0"/>
                <a:cs typeface="Times New Roman" panose="02020603050405020304" pitchFamily="18" charset="0"/>
              </a:rPr>
              <a:t>акпан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just">
              <a:spcBef>
                <a:spcPts val="0"/>
              </a:spcBef>
              <a:defRPr/>
            </a:pPr>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жаңбыр, қар</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бұрқасын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көктайғақ</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оңтүстік-шығыстан, оңтүстіктен соғады, күші 7-12, екпіні </a:t>
            </a:r>
            <a:r>
              <a:rPr lang="kk-KZ" sz="1200" dirty="0" smtClean="0">
                <a:solidFill>
                  <a:prstClr val="black"/>
                </a:solidFill>
                <a:latin typeface="Times New Roman" pitchFamily="18" charset="0"/>
                <a:cs typeface="Times New Roman" pitchFamily="18" charset="0"/>
              </a:rPr>
              <a:t>17-22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3-5° жылы болады</a:t>
            </a:r>
            <a:r>
              <a:rPr lang="kk-KZ" sz="1200" dirty="0" smtClean="0">
                <a:solidFill>
                  <a:prstClr val="black"/>
                </a:solidFill>
                <a:latin typeface="Times New Roman" pitchFamily="18" charset="0"/>
                <a:cs typeface="Times New Roman" pitchFamily="18" charset="0"/>
              </a:rPr>
              <a:t>.</a:t>
            </a:r>
          </a:p>
          <a:p>
            <a:pPr lvl="0"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10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9-14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екпіні </a:t>
            </a:r>
            <a:r>
              <a:rPr lang="kk-KZ" sz="1200" dirty="0" smtClean="0">
                <a:solidFill>
                  <a:prstClr val="black"/>
                </a:solidFill>
                <a:latin typeface="Times New Roman" pitchFamily="18" charset="0"/>
                <a:cs typeface="Times New Roman" pitchFamily="18" charset="0"/>
              </a:rPr>
              <a:t>18-23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2504"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2504"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30558324"/>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18410</TotalTime>
  <Words>573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3206</cp:revision>
  <cp:lastPrinted>2021-07-01T03:56:27Z</cp:lastPrinted>
  <dcterms:created xsi:type="dcterms:W3CDTF">2018-03-27T06:03:00Z</dcterms:created>
  <dcterms:modified xsi:type="dcterms:W3CDTF">2024-02-09T07:03:31Z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