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238668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09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10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8-13 м/с. Ауа температурасы түнде 3-5, 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10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uz-Cyrl-UZ" sz="1100" dirty="0" smtClean="0">
                <a:latin typeface="Times New Roman" pitchFamily="18" charset="0"/>
                <a:cs typeface="Times New Roman" pitchFamily="18" charset="0"/>
              </a:rPr>
              <a:t>солтүстік-шығысқа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13652</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3130</cp:revision>
  <cp:lastPrinted>2021-07-01T03:56:27Z</cp:lastPrinted>
  <dcterms:created xsi:type="dcterms:W3CDTF">2018-03-27T06:03:00Z</dcterms:created>
  <dcterms:modified xsi:type="dcterms:W3CDTF">2024-02-09T06:51:23Z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