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364297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693319"/>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09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қар жауады, жаяу бұрқасын күтіледі. Жел 9-14, екпіні 15-20 м/с. Ауа температурасы түнде және күндіз 11-13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11 ақпанға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10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a:solidFill>
                  <a:prstClr val="black"/>
                </a:solidFill>
                <a:latin typeface="Times New Roman" pitchFamily="18" charset="0"/>
                <a:cs typeface="Times New Roman" pitchFamily="18" charset="0"/>
              </a:rPr>
              <a:t>Жел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159517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457" y="376832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16059</TotalTime>
  <Words>574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2999</cp:revision>
  <cp:lastPrinted>2021-07-01T07:38:07Z</cp:lastPrinted>
  <dcterms:created xsi:type="dcterms:W3CDTF">2018-03-27T06:03:00Z</dcterms:created>
  <dcterms:modified xsi:type="dcterms:W3CDTF">2024-02-09T06:37:28Z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