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79966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40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260114"/>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25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593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41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ақпанға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солтүстік-батыстан6 солтүстіктен </a:t>
            </a:r>
            <a:r>
              <a:rPr lang="kk-KZ" sz="1100" dirty="0">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0-5 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16-18, күндіз 10-12 градус аяз.</a:t>
            </a: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11 </a:t>
            </a:r>
            <a:r>
              <a:rPr lang="ru-RU" sz="1200" b="1" dirty="0">
                <a:solidFill>
                  <a:srgbClr val="000000"/>
                </a:solidFill>
                <a:latin typeface="Times New Roman" pitchFamily="18" charset="0"/>
                <a:cs typeface="Times New Roman" pitchFamily="18" charset="0"/>
                <a:sym typeface="+mn-ea"/>
              </a:rPr>
              <a:t>а</a:t>
            </a:r>
            <a:r>
              <a:rPr lang="kk-KZ" sz="1200" b="1" dirty="0">
                <a:solidFill>
                  <a:srgbClr val="000000"/>
                </a:solidFill>
                <a:latin typeface="Times New Roman" pitchFamily="18" charset="0"/>
                <a:cs typeface="Times New Roman" pitchFamily="18" charset="0"/>
                <a:sym typeface="+mn-ea"/>
              </a:rPr>
              <a:t>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оңтүстік-шы5ыстан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7-12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21-23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10 </a:t>
            </a:r>
            <a:r>
              <a:rPr lang="ru-RU" sz="1100" b="1" dirty="0" err="1">
                <a:solidFill>
                  <a:schemeClr val="tx1"/>
                </a:solidFill>
                <a:latin typeface="Times New Roman" panose="02020603050405020304" pitchFamily="18" charset="0"/>
                <a:cs typeface="Times New Roman" panose="02020603050405020304" pitchFamily="18" charset="0"/>
              </a:rPr>
              <a:t>ақпан</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11</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smtClean="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24259</TotalTime>
  <Words>563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4560</cp:revision>
  <cp:lastPrinted>2021-07-01T03:56:27Z</cp:lastPrinted>
  <dcterms:created xsi:type="dcterms:W3CDTF">2018-03-27T06:03:00Z</dcterms:created>
  <dcterms:modified xsi:type="dcterms:W3CDTF">2024-02-09T06:19:35Z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