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4137967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7123334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4495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,899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 (жаңбыр, қар), тұман, көктайғақ. Солтүстік-шығыстан жел соғады, күші 5-10 м/с. Ауа температурасы түнде және күндіз 0-2 аяз.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қар</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тұман</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5</a:t>
            </a:r>
            <a:r>
              <a:rPr lang="kk-KZ" altLang="ru-RU" sz="1200" dirty="0" smtClean="0">
                <a:solidFill>
                  <a:srgbClr val="000000"/>
                </a:solidFill>
                <a:latin typeface="Times New Roman" pitchFamily="18" charset="0"/>
                <a:cs typeface="Times New Roman" pitchFamily="18" charset="0"/>
              </a:rPr>
              <a:t>-10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en-US" altLang="ru-RU" sz="1200" dirty="0" smtClean="0">
                <a:solidFill>
                  <a:srgbClr val="000000"/>
                </a:solidFill>
                <a:latin typeface="Times New Roman" pitchFamily="18" charset="0"/>
                <a:cs typeface="Times New Roman" pitchFamily="18" charset="0"/>
              </a:rPr>
              <a:t>5</a:t>
            </a:r>
            <a:r>
              <a:rPr lang="kk-KZ" altLang="ru-RU" sz="1200" dirty="0" smtClean="0">
                <a:solidFill>
                  <a:srgbClr val="000000"/>
                </a:solidFill>
                <a:latin typeface="Times New Roman" pitchFamily="18" charset="0"/>
                <a:cs typeface="Times New Roman" pitchFamily="18" charset="0"/>
              </a:rPr>
              <a:t>-</a:t>
            </a:r>
            <a:r>
              <a:rPr lang="en-US" altLang="ru-RU" sz="1200" dirty="0" smtClean="0">
                <a:solidFill>
                  <a:srgbClr val="000000"/>
                </a:solidFill>
                <a:latin typeface="Times New Roman" pitchFamily="18" charset="0"/>
                <a:cs typeface="Times New Roman" pitchFamily="18" charset="0"/>
              </a:rPr>
              <a:t>7</a:t>
            </a:r>
            <a:r>
              <a:rPr lang="kk-KZ" altLang="ru-RU" sz="1200" smtClean="0">
                <a:solidFill>
                  <a:srgbClr val="000000"/>
                </a:solidFill>
                <a:latin typeface="Times New Roman" pitchFamily="18" charset="0"/>
                <a:cs typeface="Times New Roman" pitchFamily="18" charset="0"/>
              </a:rPr>
              <a:t>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19301</TotalTime>
  <Words>586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3434</cp:revision>
  <cp:lastPrinted>2023-02-06T06:57:51Z</cp:lastPrinted>
  <dcterms:created xsi:type="dcterms:W3CDTF">2018-03-27T06:03:00Z</dcterms:created>
  <dcterms:modified xsi:type="dcterms:W3CDTF">2024-02-09T07:23:48Z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