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43674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099796"/>
              </p:ext>
            </p:extLst>
          </p:nvPr>
        </p:nvGraphicFramePr>
        <p:xfrm>
          <a:off x="5098034" y="3907132"/>
          <a:ext cx="4609874" cy="2572715"/>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2"/>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10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 (қар, жаңбыр), бұрқасын, көктайғақ.. Оңтүстік-батыстан жел соғады, күші 15-20, түнде екпіні 23-28 м/с. Ауа температурасы түнде және күндіз 0 градус шамасында.</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11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9-14</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16-18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11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27331</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4682</cp:revision>
  <cp:lastPrinted>2023-01-16T10:13:34Z</cp:lastPrinted>
  <dcterms:created xsi:type="dcterms:W3CDTF">2018-03-27T06:03:00Z</dcterms:created>
  <dcterms:modified xsi:type="dcterms:W3CDTF">2024-02-09T06:02:31Z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