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90" y="3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2114186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41189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Ночью туман. Ветер юго-западный, западный 5-10 м/с. Температура воздуха ночью 2-4, днем 11-13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69680" y="6323761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24551</TotalTime>
  <Words>596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3183</cp:revision>
  <cp:lastPrinted>2021-10-15T03:50:29Z</cp:lastPrinted>
  <dcterms:created xsi:type="dcterms:W3CDTF">2018-03-27T06:03:00Z</dcterms:created>
  <dcterms:modified xsi:type="dcterms:W3CDTF">2024-02-09T06:29:22Z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