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827832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(снег, дождь), метель, гололед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15-20, ночью порывы 23-28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и днем около 0 градусов.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16-18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73577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29118</TotalTime>
  <Words>664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4830</cp:revision>
  <cp:lastPrinted>2021-11-30T05:55:24Z</cp:lastPrinted>
  <dcterms:created xsi:type="dcterms:W3CDTF">2018-03-27T06:03:00Z</dcterms:created>
  <dcterms:modified xsi:type="dcterms:W3CDTF">2024-02-09T05:58:48Z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