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526F18-E842-4509-BF0F-D88F648524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3990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384F2-8264-4EFB-8ABF-7342F17E64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E36BE-FE6B-464C-BD2C-25BAEA428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EE7-5CE5-4E6D-AA38-5722AF49A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3D02-522E-47E1-8BBD-69EA05143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CA16-F41B-41BC-ACD0-F74138920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1AEBD-B8F7-49B8-9706-CCFA4BAF21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58F2-B601-42BF-AD23-96C3E1E77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C769A-2FD7-4D14-AC90-0C3774C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88F6-9745-443A-B32C-7D77BF55D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57E6D-107B-4E31-91FF-305785EFA2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D9448-86EC-4133-9965-3445C01E1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9DD11-0648-4976-AE15-724BCE6148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77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0-2,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10-12 </a:t>
            </a:r>
            <a:r>
              <a:rPr lang="kk-KZ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без осадков. </a:t>
            </a:r>
            <a:r>
              <a:rPr lang="ru-RU" smtClean="0">
                <a:solidFill>
                  <a:schemeClr val="tx1"/>
                </a:solidFill>
              </a:rPr>
              <a:t>Ветер </a:t>
            </a:r>
            <a:r>
              <a:rPr lang="ru-RU" smtClean="0">
                <a:solidFill>
                  <a:schemeClr val="tx1"/>
                </a:solidFill>
              </a:rPr>
              <a:t>юго-восточный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0-2 тепла.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4700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10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172875"/>
              </p:ext>
            </p:extLst>
          </p:nvPr>
        </p:nvGraphicFramePr>
        <p:xfrm>
          <a:off x="4967288" y="4003675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763" y="3062288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18537</TotalTime>
  <Words>755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4251</cp:revision>
  <cp:lastPrinted>2021-07-01T09:11:30Z</cp:lastPrinted>
  <dcterms:created xsi:type="dcterms:W3CDTF">2018-03-27T06:03:00Z</dcterms:created>
  <dcterms:modified xsi:type="dcterms:W3CDTF">2024-02-09T05:37:40Z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