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42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февраля, ночью 11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2875142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февраля по 21 ч. 10 февраля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снег, низовая метель.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ночью 9-14, днем 15-20 м/с.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февраля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 по 09 ч. 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15657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4431</cp:revision>
  <cp:lastPrinted>2021-07-01T03:56:27Z</cp:lastPrinted>
  <dcterms:created xsi:type="dcterms:W3CDTF">2018-03-27T06:03:00Z</dcterms:created>
  <dcterms:modified xsi:type="dcterms:W3CDTF">2024-02-09T07:16:21Z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