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7009819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81688153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февраля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феврал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8-13 м/с. Температура воздуха ночью 3-5, днем 17-19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февраля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 переходом на 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13473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2997</cp:revision>
  <cp:lastPrinted>2021-07-01T03:56:27Z</cp:lastPrinted>
  <dcterms:created xsi:type="dcterms:W3CDTF">2018-03-27T06:03:00Z</dcterms:created>
  <dcterms:modified xsi:type="dcterms:W3CDTF">2024-02-09T06:51:46Z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