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1191096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№40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ч.10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осадки (дождь,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9-14, порывы 18 м/с. Температура воздуха ночью и днем 0-2 тепла, днем с дальнейшим понижением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Облачно, снег.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западный, северо-западный 5-10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11-13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9 февраля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2017295"/>
              </p:ext>
            </p:extLst>
          </p:nvPr>
        </p:nvGraphicFramePr>
        <p:xfrm>
          <a:off x="5019674" y="4221088"/>
          <a:ext cx="4691064" cy="22385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 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18547</TotalTime>
  <Words>648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3362</cp:revision>
  <cp:lastPrinted>2021-07-01T03:56:27Z</cp:lastPrinted>
  <dcterms:created xsi:type="dcterms:W3CDTF">2018-03-27T06:03:00Z</dcterms:created>
  <dcterms:modified xsi:type="dcterms:W3CDTF">2024-02-09T07:07:04Z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