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50605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9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снег). Ветер юго-западный 9-14, порывы 18 м/с. Температура воздуха ночью и днем 0-2 тепла, днем с дальнейшим понижением.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100685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17661</TotalTime>
  <Words>606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3302</cp:revision>
  <cp:lastPrinted>2021-07-01T03:56:27Z</cp:lastPrinted>
  <dcterms:created xsi:type="dcterms:W3CDTF">2018-03-27T06:03:00Z</dcterms:created>
  <dcterms:modified xsi:type="dcterms:W3CDTF">2024-02-09T07:05:15Z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