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cs typeface="Times New Roman" pitchFamily="18" charset="0"/>
              </a:rPr>
              <a:t>Оңтүстік-бат</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4-6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ақпан, 10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А</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18308</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3982</cp:revision>
  <cp:lastPrinted>2021-07-01T03:56:27Z</cp:lastPrinted>
  <dcterms:created xsi:type="dcterms:W3CDTF">2018-03-27T06:03:00Z</dcterms:created>
  <dcterms:modified xsi:type="dcterms:W3CDTF">2024-02-08T06:33:41Z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