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09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ru-RU" sz="1200" dirty="0" err="1" smtClean="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err="1" smtClean="0">
                <a:latin typeface="Times New Roman" pitchFamily="18" charset="0"/>
                <a:cs typeface="Times New Roman" pitchFamily="18" charset="0"/>
              </a:rPr>
              <a:t> 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 көктайғақ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О</a:t>
            </a:r>
            <a:r>
              <a:rPr lang="kk-KZ" sz="1200" dirty="0" smtClean="0">
                <a:latin typeface="Times New Roman" pitchFamily="18" charset="0"/>
                <a:cs typeface="Times New Roman" pitchFamily="18" charset="0"/>
              </a:rPr>
              <a:t>ңтүстік-батыстан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түнде екпіні</a:t>
            </a:r>
            <a:r>
              <a:rPr lang="ru-RU" sz="1200" dirty="0" smtClean="0">
                <a:latin typeface="Times New Roman" pitchFamily="18" charset="0"/>
                <a:cs typeface="Times New Roman" pitchFamily="18" charset="0"/>
              </a:rPr>
              <a:t>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ru-RU" sz="1200" dirty="0" err="1" smtClean="0">
                <a:latin typeface="Times New Roman" pitchFamily="18" charset="0"/>
                <a:cs typeface="Times New Roman" pitchFamily="18" charset="0"/>
              </a:rPr>
              <a:t>және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суық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Желдің бағыты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шығысқа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15-17 градус </a:t>
            </a:r>
            <a:r>
              <a:rPr lang="kk-KZ" sz="1200" dirty="0" smtClean="0">
                <a:latin typeface="Times New Roman" pitchFamily="18" charset="0"/>
                <a:cs typeface="Times New Roman" pitchFamily="18" charset="0"/>
              </a:rPr>
              <a:t>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67046552"/>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0,349</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3868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10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16804</TotalTime>
  <Words>539</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3991</cp:revision>
  <cp:lastPrinted>2021-07-01T07:38:07Z</cp:lastPrinted>
  <dcterms:created xsi:type="dcterms:W3CDTF">2018-03-27T06:03:00Z</dcterms:created>
  <dcterms:modified xsi:type="dcterms:W3CDTF">2024-02-08T07:10:13Z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