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36075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6011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батыстан, солтүстік-батыстан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13-15, күндіз 10-12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10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17-19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24245</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4549</cp:revision>
  <cp:lastPrinted>2021-07-01T03:56:27Z</cp:lastPrinted>
  <dcterms:created xsi:type="dcterms:W3CDTF">2018-03-27T06:03:00Z</dcterms:created>
  <dcterms:modified xsi:type="dcterms:W3CDTF">2024-02-08T06:33:06Z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