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777632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7798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08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 (көбінесе қар) жауады, бұрқасын күтіледі, жолдарда көктайғақ күтіледі. Жел 15-20, екпіні 25 м/с. Ауа температурасы түнде 1-3 аяз, күндіз 0-2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ақпанға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09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қар жауады, жаяу бұрқасын күтіледі. </a:t>
            </a:r>
            <a:r>
              <a:rPr lang="ru-RU" sz="1200" dirty="0">
                <a:solidFill>
                  <a:prstClr val="black"/>
                </a:solidFill>
                <a:latin typeface="Times New Roman" pitchFamily="18" charset="0"/>
                <a:cs typeface="Times New Roman" pitchFamily="18" charset="0"/>
              </a:rPr>
              <a:t>Жел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740832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0.586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457" y="376832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16056</TotalTime>
  <Words>587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2998</cp:revision>
  <cp:lastPrinted>2021-07-01T07:38:07Z</cp:lastPrinted>
  <dcterms:created xsi:type="dcterms:W3CDTF">2018-03-27T06:03:00Z</dcterms:created>
  <dcterms:modified xsi:type="dcterms:W3CDTF">2024-02-08T06:54:45Z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