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17397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екпіні 18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smtClean="0">
                <a:latin typeface="Times New Roman" pitchFamily="18" charset="0"/>
                <a:cs typeface="Times New Roman" pitchFamily="18" charset="0"/>
              </a:rPr>
              <a:t>жылы.</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33433"/>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18281</TotalTime>
  <Words>486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2021-07-01T07:38:07Z</cp:lastPrinted>
  <dcterms:created xsi:type="dcterms:W3CDTF">2018-03-27T06:03:00Z</dcterms:created>
  <dcterms:modified xsi:type="dcterms:W3CDTF">2024-02-08T07:25:08Z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