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90350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54436"/>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ақпан сағ.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қар, бұрқасын, күндіз жауын-шашын </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 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көктайғақ</a:t>
            </a:r>
            <a:r>
              <a:rPr lang="kk-KZ" sz="14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оңтүстік-шығыстан, </a:t>
            </a:r>
            <a:r>
              <a:rPr lang="kk-KZ" sz="1200" dirty="0" smtClean="0">
                <a:solidFill>
                  <a:prstClr val="black"/>
                </a:solidFill>
                <a:latin typeface="Times New Roman" pitchFamily="18" charset="0"/>
                <a:cs typeface="Times New Roman" pitchFamily="18" charset="0"/>
              </a:rPr>
              <a:t>оңтүстіктен соғады, күші 7-12, екпіні 15-20 м/с. Ауа температурасы түнде 3-5° аяз, күндіз 3-5° жылы болады.</a:t>
            </a: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10</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09 ақпан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10</a:t>
            </a:r>
            <a:r>
              <a:rPr lang="kk-KZ" sz="1200" b="1" dirty="0" smtClean="0">
                <a:latin typeface="Times New Roman" panose="02020603050405020304" pitchFamily="18" charset="0"/>
                <a:cs typeface="Times New Roman" panose="02020603050405020304" pitchFamily="18" charset="0"/>
              </a:rPr>
              <a:t> ақпан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жауын-шашынсыз. Жел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екпіні 15-20 м/с. 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1" y="230110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128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8916707"/>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0,899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0,481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20845</TotalTime>
  <Words>627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3395</cp:revision>
  <cp:lastPrinted>2021-07-01T03:56:27Z</cp:lastPrinted>
  <dcterms:created xsi:type="dcterms:W3CDTF">2018-03-27T06:03:00Z</dcterms:created>
  <dcterms:modified xsi:type="dcterms:W3CDTF">2024-02-08T06:51:34Z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