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25" d="100"/>
          <a:sy n="125" d="100"/>
        </p:scale>
        <p:origin x="-1650"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68592327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471233341"/>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,411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3361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,774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ақпанға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таңертең және күндіз </a:t>
            </a:r>
            <a:r>
              <a:rPr lang="kk-KZ" sz="1200" kern="1400" dirty="0" smtClean="0">
                <a:solidFill>
                  <a:srgbClr val="000000"/>
                </a:solidFill>
                <a:latin typeface="Times New Roman"/>
                <a:ea typeface="Times New Roman"/>
              </a:rPr>
              <a:t>жауын-шашын (жаңбыр, қар</a:t>
            </a:r>
            <a:r>
              <a:rPr lang="kk-KZ" sz="1200" kern="1400" dirty="0" smtClean="0">
                <a:solidFill>
                  <a:srgbClr val="000000"/>
                </a:solidFill>
                <a:latin typeface="Times New Roman"/>
                <a:ea typeface="Times New Roman"/>
              </a:rPr>
              <a:t>), тұман. </a:t>
            </a:r>
            <a:r>
              <a:rPr lang="kk-KZ" sz="1200" kern="1400" dirty="0" smtClean="0">
                <a:solidFill>
                  <a:srgbClr val="000000"/>
                </a:solidFill>
                <a:latin typeface="Times New Roman"/>
                <a:ea typeface="Times New Roman"/>
              </a:rPr>
              <a:t>Оңтүстік-батыстан </a:t>
            </a:r>
            <a:r>
              <a:rPr lang="kk-KZ" sz="1200" kern="1400" dirty="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түнде екпіні 15-18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1-3</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3-5</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жылы. </a:t>
            </a:r>
            <a:endParaRPr lang="kk-KZ" altLang="ru-RU" sz="1200" dirty="0">
              <a:solidFill>
                <a:srgbClr val="000000"/>
              </a:solidFill>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 </a:t>
            </a:r>
            <a:r>
              <a:rPr lang="kk-KZ" altLang="ru-RU" sz="1200" dirty="0" smtClean="0">
                <a:solidFill>
                  <a:srgbClr val="000000"/>
                </a:solidFill>
                <a:latin typeface="Times New Roman" pitchFamily="18" charset="0"/>
                <a:cs typeface="Times New Roman" pitchFamily="18" charset="0"/>
              </a:rPr>
              <a:t>жауын-шашын </a:t>
            </a:r>
            <a:r>
              <a:rPr lang="kk-KZ" sz="1200" kern="1400" dirty="0" smtClean="0">
                <a:solidFill>
                  <a:srgbClr val="000000"/>
                </a:solidFill>
                <a:latin typeface="Times New Roman"/>
                <a:ea typeface="Times New Roman"/>
              </a:rPr>
              <a:t>(жаңбыр</a:t>
            </a:r>
            <a:r>
              <a:rPr lang="kk-KZ" sz="1200" kern="1400" dirty="0">
                <a:solidFill>
                  <a:srgbClr val="000000"/>
                </a:solidFill>
                <a:latin typeface="Times New Roman"/>
                <a:ea typeface="Times New Roman"/>
              </a:rPr>
              <a:t>, қар</a:t>
            </a:r>
            <a:r>
              <a:rPr lang="ru-RU" sz="1200" kern="1400" dirty="0" smtClean="0">
                <a:solidFill>
                  <a:srgbClr val="000000"/>
                </a:solidFill>
                <a:latin typeface="Times New Roman"/>
                <a:ea typeface="Times New Roman"/>
              </a:rPr>
              <a:t>), </a:t>
            </a:r>
            <a:r>
              <a:rPr lang="ru-RU" sz="1200" kern="1400" dirty="0" err="1" smtClean="0">
                <a:solidFill>
                  <a:srgbClr val="000000"/>
                </a:solidFill>
                <a:latin typeface="Times New Roman"/>
                <a:ea typeface="Times New Roman"/>
              </a:rPr>
              <a:t>тұман</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Оңтүстік-батыстан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9-14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0-2</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8097" y="249616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19282</TotalTime>
  <Words>595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3432</cp:revision>
  <cp:lastPrinted>2023-02-06T06:57:51Z</cp:lastPrinted>
  <dcterms:created xsi:type="dcterms:W3CDTF">2018-03-27T06:03:00Z</dcterms:created>
  <dcterms:modified xsi:type="dcterms:W3CDTF">2024-02-08T07:34:32Z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