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p:scale>
          <a:sx n="100" d="100"/>
          <a:sy n="100" d="100"/>
        </p:scale>
        <p:origin x="-642" y="-28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a:latin typeface="Times New Roman" panose="02020603050405020304" pitchFamily="18" charset="0"/>
                <a:cs typeface="Times New Roman" panose="02020603050405020304" pitchFamily="18" charset="0"/>
              </a:rPr>
              <a:t>а</a:t>
            </a:r>
            <a:r>
              <a:rPr lang="kk-KZ" altLang="zh-CN" sz="1200" b="1" dirty="0">
                <a:solidFill>
                  <a:srgbClr val="000000"/>
                </a:solidFill>
                <a:latin typeface="Times New Roman" pitchFamily="18" charset="0"/>
                <a:cs typeface="Times New Roman" pitchFamily="18" charset="0"/>
              </a:rPr>
              <a:t>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19653758"/>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624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3,1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332656"/>
            <a:ext cx="4824536"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08 </a:t>
            </a:r>
            <a:r>
              <a:rPr lang="kk-KZ" altLang="ru-RU" sz="1100" b="1" dirty="0">
                <a:solidFill>
                  <a:srgbClr val="000000"/>
                </a:solidFill>
                <a:latin typeface="Times New Roman" pitchFamily="18" charset="0"/>
                <a:cs typeface="Times New Roman" pitchFamily="18" charset="0"/>
              </a:rPr>
              <a:t>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07 </a:t>
            </a:r>
            <a:r>
              <a:rPr lang="kk-KZ" altLang="ru-RU" sz="1100" b="1" dirty="0">
                <a:solidFill>
                  <a:srgbClr val="000000"/>
                </a:solidFill>
                <a:latin typeface="Times New Roman" pitchFamily="18" charset="0"/>
                <a:cs typeface="Times New Roman" pitchFamily="18" charset="0"/>
              </a:rPr>
              <a:t>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08 </a:t>
            </a:r>
            <a:r>
              <a:rPr lang="kk-KZ" altLang="ru-RU" sz="1100" b="1" dirty="0">
                <a:solidFill>
                  <a:srgbClr val="000000"/>
                </a:solidFill>
                <a:latin typeface="Times New Roman" pitchFamily="18" charset="0"/>
                <a:cs typeface="Times New Roman" pitchFamily="18" charset="0"/>
              </a:rPr>
              <a:t>ақпанға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79388"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 </a:t>
            </a:r>
            <a:r>
              <a:rPr lang="kk-KZ" sz="1100" dirty="0">
                <a:latin typeface="Times New Roman" pitchFamily="18" charset="0"/>
                <a:cs typeface="Times New Roman" pitchFamily="18" charset="0"/>
              </a:rPr>
              <a:t>(көбінесе қар), бұрқасын, көктайғақ</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О</a:t>
            </a:r>
            <a:r>
              <a:rPr lang="kk-KZ" sz="1100" dirty="0" smtClean="0">
                <a:latin typeface="Times New Roman" pitchFamily="18" charset="0"/>
                <a:cs typeface="Times New Roman" pitchFamily="18" charset="0"/>
              </a:rPr>
              <a:t>ңтүстіктен, о</a:t>
            </a:r>
            <a:r>
              <a:rPr lang="kk-KZ" sz="1100" dirty="0" smtClean="0">
                <a:latin typeface="Times New Roman" pitchFamily="18" charset="0"/>
                <a:cs typeface="Times New Roman" pitchFamily="18" charset="0"/>
              </a:rPr>
              <a:t>ңтүстік-батыстан жел соғады</a:t>
            </a:r>
            <a:r>
              <a:rPr lang="kk-KZ" sz="1100" dirty="0" smtClean="0">
                <a:latin typeface="Times New Roman" pitchFamily="18" charset="0"/>
                <a:cs typeface="Times New Roman" pitchFamily="18" charset="0"/>
              </a:rPr>
              <a:t>, күші 15-20 м/с, екпіні 23-28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7-9,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4-6</a:t>
            </a:r>
            <a:r>
              <a:rPr lang="ru-RU" sz="1100" dirty="0" smtClean="0">
                <a:latin typeface="Times New Roman" pitchFamily="18" charset="0"/>
                <a:cs typeface="Times New Roman" pitchFamily="18" charset="0"/>
              </a:rPr>
              <a:t>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09 </a:t>
            </a:r>
            <a:r>
              <a:rPr lang="kk-KZ" altLang="ru-RU" sz="1100" b="1" dirty="0">
                <a:solidFill>
                  <a:srgbClr val="000000"/>
                </a:solidFill>
                <a:latin typeface="Times New Roman" pitchFamily="18" charset="0"/>
                <a:cs typeface="Times New Roman" pitchFamily="18" charset="0"/>
              </a:rPr>
              <a:t>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08 </a:t>
            </a:r>
            <a:r>
              <a:rPr lang="kk-KZ" altLang="ru-RU" sz="1100" b="1" dirty="0">
                <a:solidFill>
                  <a:srgbClr val="000000"/>
                </a:solidFill>
                <a:latin typeface="Times New Roman" pitchFamily="18" charset="0"/>
                <a:cs typeface="Times New Roman" pitchFamily="18" charset="0"/>
              </a:rPr>
              <a:t>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09 </a:t>
            </a:r>
            <a:r>
              <a:rPr lang="kk-KZ" altLang="ru-RU" sz="1100" b="1" dirty="0">
                <a:solidFill>
                  <a:srgbClr val="000000"/>
                </a:solidFill>
                <a:latin typeface="Times New Roman" pitchFamily="18" charset="0"/>
                <a:cs typeface="Times New Roman" pitchFamily="18" charset="0"/>
              </a:rPr>
              <a:t>ақпан</a:t>
            </a:r>
            <a:r>
              <a:rPr lang="kk-KZ" sz="1100" b="1" dirty="0">
                <a:latin typeface="Times New Roman" pitchFamily="18" charset="0"/>
                <a:cs typeface="Times New Roman" pitchFamily="18" charset="0"/>
              </a:rPr>
              <a:t>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smtClean="0">
                <a:latin typeface="Times New Roman" pitchFamily="18" charset="0"/>
                <a:cs typeface="Times New Roman" pitchFamily="18" charset="0"/>
              </a:rPr>
              <a:t>Бұлтты, жауын-шашын (көбінесе қар), көктайғақ</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Оңтүстіктен, оңтүстік-батыстан </a:t>
            </a:r>
            <a:r>
              <a:rPr lang="kk-KZ" sz="1100" dirty="0" smtClean="0">
                <a:latin typeface="Times New Roman" pitchFamily="18" charset="0"/>
                <a:cs typeface="Times New Roman" pitchFamily="18" charset="0"/>
              </a:rPr>
              <a:t>жел соғады, күші 15-20, екпіні 23-28 м/с. Ауа температурасы түнде 8-10 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08 </a:t>
            </a:r>
            <a:r>
              <a:rPr lang="kk-KZ" sz="1200" dirty="0">
                <a:solidFill>
                  <a:srgbClr val="000000"/>
                </a:solidFill>
                <a:latin typeface="Times New Roman" pitchFamily="18" charset="0"/>
                <a:cs typeface="Times New Roman" pitchFamily="18" charset="0"/>
              </a:rPr>
              <a:t>ақпанға, </a:t>
            </a:r>
            <a:r>
              <a:rPr lang="kk-KZ" sz="1200" dirty="0" smtClean="0">
                <a:solidFill>
                  <a:srgbClr val="000000"/>
                </a:solidFill>
                <a:latin typeface="Times New Roman" pitchFamily="18" charset="0"/>
                <a:cs typeface="Times New Roman" pitchFamily="18" charset="0"/>
              </a:rPr>
              <a:t>09 ақпанға</a:t>
            </a:r>
            <a:r>
              <a:rPr lang="kk-KZ" sz="1200" b="1" dirty="0" smtClean="0"/>
              <a:t> </a:t>
            </a:r>
            <a:r>
              <a:rPr lang="ru-RU" sz="12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Е.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Милентьева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14519</TotalTime>
  <Words>570</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4250</cp:revision>
  <cp:lastPrinted>2021-07-01T03:56:27Z</cp:lastPrinted>
  <dcterms:created xsi:type="dcterms:W3CDTF">2018-03-27T06:03:00Z</dcterms:created>
  <dcterms:modified xsi:type="dcterms:W3CDTF">2024-02-07T06:35:01Z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