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24523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7-12, екпіні 15-20 м/с. Ауа температурасы түнде 3-5° аяз, күндіз 1° аяз-1° 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бұрқасын</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7-12, екпіні 15-20 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75616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18512</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3265</cp:revision>
  <cp:lastPrinted>2021-07-01T03:56:27Z</cp:lastPrinted>
  <dcterms:created xsi:type="dcterms:W3CDTF">2018-03-27T06:03:00Z</dcterms:created>
  <dcterms:modified xsi:type="dcterms:W3CDTF">2024-02-07T07:22:07Z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